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8" r:id="rId42"/>
    <p:sldId id="299" r:id="rId43"/>
    <p:sldId id="300" r:id="rId44"/>
    <p:sldId id="297" r:id="rId45"/>
    <p:sldId id="301" r:id="rId46"/>
    <p:sldId id="303" r:id="rId47"/>
    <p:sldId id="304" r:id="rId48"/>
    <p:sldId id="305" r:id="rId49"/>
    <p:sldId id="306" r:id="rId50"/>
    <p:sldId id="307" r:id="rId51"/>
    <p:sldId id="302" r:id="rId52"/>
    <p:sldId id="308" r:id="rId53"/>
    <p:sldId id="309" r:id="rId54"/>
    <p:sldId id="311" r:id="rId55"/>
    <p:sldId id="310" r:id="rId56"/>
    <p:sldId id="312" r:id="rId57"/>
    <p:sldId id="313" r:id="rId58"/>
    <p:sldId id="314" r:id="rId59"/>
    <p:sldId id="315" r:id="rId60"/>
    <p:sldId id="317" r:id="rId61"/>
    <p:sldId id="322" r:id="rId62"/>
    <p:sldId id="319" r:id="rId63"/>
    <p:sldId id="320" r:id="rId64"/>
    <p:sldId id="321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9" r:id="rId73"/>
    <p:sldId id="331" r:id="rId74"/>
    <p:sldId id="332" r:id="rId75"/>
    <p:sldId id="333" r:id="rId76"/>
    <p:sldId id="336" r:id="rId77"/>
    <p:sldId id="335" r:id="rId78"/>
    <p:sldId id="337" r:id="rId79"/>
    <p:sldId id="347" r:id="rId80"/>
    <p:sldId id="338" r:id="rId81"/>
    <p:sldId id="341" r:id="rId82"/>
    <p:sldId id="340" r:id="rId83"/>
    <p:sldId id="342" r:id="rId84"/>
    <p:sldId id="343" r:id="rId85"/>
    <p:sldId id="344" r:id="rId86"/>
    <p:sldId id="345" r:id="rId87"/>
    <p:sldId id="346" r:id="rId8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ED6333-8A02-42CD-87F2-F745C98E3389}">
          <p14:sldIdLst>
            <p14:sldId id="256"/>
            <p14:sldId id="257"/>
            <p14:sldId id="258"/>
            <p14:sldId id="259"/>
            <p14:sldId id="261"/>
            <p14:sldId id="260"/>
            <p14:sldId id="262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8"/>
            <p14:sldId id="287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8"/>
            <p14:sldId id="299"/>
            <p14:sldId id="300"/>
            <p14:sldId id="297"/>
            <p14:sldId id="301"/>
            <p14:sldId id="303"/>
            <p14:sldId id="304"/>
            <p14:sldId id="305"/>
            <p14:sldId id="306"/>
            <p14:sldId id="307"/>
            <p14:sldId id="302"/>
            <p14:sldId id="308"/>
            <p14:sldId id="309"/>
            <p14:sldId id="311"/>
            <p14:sldId id="310"/>
            <p14:sldId id="312"/>
            <p14:sldId id="313"/>
            <p14:sldId id="314"/>
            <p14:sldId id="315"/>
            <p14:sldId id="317"/>
            <p14:sldId id="322"/>
            <p14:sldId id="319"/>
            <p14:sldId id="320"/>
            <p14:sldId id="321"/>
            <p14:sldId id="323"/>
            <p14:sldId id="324"/>
            <p14:sldId id="325"/>
            <p14:sldId id="326"/>
            <p14:sldId id="327"/>
            <p14:sldId id="328"/>
            <p14:sldId id="329"/>
            <p14:sldId id="339"/>
            <p14:sldId id="331"/>
            <p14:sldId id="332"/>
            <p14:sldId id="333"/>
            <p14:sldId id="336"/>
            <p14:sldId id="335"/>
            <p14:sldId id="337"/>
            <p14:sldId id="347"/>
            <p14:sldId id="338"/>
            <p14:sldId id="341"/>
            <p14:sldId id="340"/>
            <p14:sldId id="342"/>
            <p14:sldId id="343"/>
            <p14:sldId id="344"/>
            <p14:sldId id="345"/>
            <p14:sldId id="34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0" autoAdjust="0"/>
    <p:restoredTop sz="94514" autoAdjust="0"/>
  </p:normalViewPr>
  <p:slideViewPr>
    <p:cSldViewPr>
      <p:cViewPr>
        <p:scale>
          <a:sx n="40" d="100"/>
          <a:sy n="40" d="100"/>
        </p:scale>
        <p:origin x="-74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2553965"/>
      </p:ext>
    </p:extLst>
  </p:cSld>
  <p:clrMapOvr>
    <a:masterClrMapping/>
  </p:clrMapOvr>
  <p:transition spd="slow" advClick="0" advTm="1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05657218"/>
      </p:ext>
    </p:extLst>
  </p:cSld>
  <p:clrMapOvr>
    <a:masterClrMapping/>
  </p:clrMapOvr>
  <p:transition spd="slow" advClick="0" advTm="1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60304082"/>
      </p:ext>
    </p:extLst>
  </p:cSld>
  <p:clrMapOvr>
    <a:masterClrMapping/>
  </p:clrMapOvr>
  <p:transition spd="slow" advClick="0" advTm="1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26336572"/>
      </p:ext>
    </p:extLst>
  </p:cSld>
  <p:clrMapOvr>
    <a:masterClrMapping/>
  </p:clrMapOvr>
  <p:transition spd="slow" advClick="0" advTm="1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64035131"/>
      </p:ext>
    </p:extLst>
  </p:cSld>
  <p:clrMapOvr>
    <a:masterClrMapping/>
  </p:clrMapOvr>
  <p:transition spd="slow" advClick="0" advTm="1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55117469"/>
      </p:ext>
    </p:extLst>
  </p:cSld>
  <p:clrMapOvr>
    <a:masterClrMapping/>
  </p:clrMapOvr>
  <p:transition spd="slow" advClick="0" advTm="1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04954669"/>
      </p:ext>
    </p:extLst>
  </p:cSld>
  <p:clrMapOvr>
    <a:masterClrMapping/>
  </p:clrMapOvr>
  <p:transition spd="slow" advClick="0" advTm="1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8940468"/>
      </p:ext>
    </p:extLst>
  </p:cSld>
  <p:clrMapOvr>
    <a:masterClrMapping/>
  </p:clrMapOvr>
  <p:transition spd="slow" advClick="0" advTm="1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7748347"/>
      </p:ext>
    </p:extLst>
  </p:cSld>
  <p:clrMapOvr>
    <a:masterClrMapping/>
  </p:clrMapOvr>
  <p:transition spd="slow" advClick="0" advTm="1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98269101"/>
      </p:ext>
    </p:extLst>
  </p:cSld>
  <p:clrMapOvr>
    <a:masterClrMapping/>
  </p:clrMapOvr>
  <p:transition spd="slow" advClick="0" advTm="1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0047569"/>
      </p:ext>
    </p:extLst>
  </p:cSld>
  <p:clrMapOvr>
    <a:masterClrMapping/>
  </p:clrMapOvr>
  <p:transition spd="slow" advClick="0" advTm="1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FE4F4-DC3A-4B51-B58B-47AC8A1F4F17}" type="datetimeFigureOut">
              <a:rPr lang="bg-BG" smtClean="0"/>
              <a:pPr/>
              <a:t>02.6.2014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846BD-5B07-4EC6-A1A5-2FD02EB05A1B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701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2000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4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4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9.jpeg"/><Relationship Id="rId5" Type="http://schemas.openxmlformats.org/officeDocument/2006/relationships/image" Target="../media/image248.png"/><Relationship Id="rId4" Type="http://schemas.openxmlformats.org/officeDocument/2006/relationships/image" Target="../media/image24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6.png"/><Relationship Id="rId4" Type="http://schemas.openxmlformats.org/officeDocument/2006/relationships/image" Target="../media/image2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3.jpeg"/><Relationship Id="rId4" Type="http://schemas.openxmlformats.org/officeDocument/2006/relationships/image" Target="../media/image2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jpeg"/><Relationship Id="rId4" Type="http://schemas.openxmlformats.org/officeDocument/2006/relationships/image" Target="../media/image29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7" Type="http://schemas.openxmlformats.org/officeDocument/2006/relationships/image" Target="../media/image302.jpeg"/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jpeg"/><Relationship Id="rId5" Type="http://schemas.openxmlformats.org/officeDocument/2006/relationships/image" Target="../media/image300.jpeg"/><Relationship Id="rId4" Type="http://schemas.openxmlformats.org/officeDocument/2006/relationships/image" Target="../media/image29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7.jpeg"/><Relationship Id="rId5" Type="http://schemas.openxmlformats.org/officeDocument/2006/relationships/image" Target="../media/image306.jpeg"/><Relationship Id="rId4" Type="http://schemas.openxmlformats.org/officeDocument/2006/relationships/image" Target="../media/image30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1.jpeg"/><Relationship Id="rId4" Type="http://schemas.openxmlformats.org/officeDocument/2006/relationships/image" Target="../media/image31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7.jpeg"/><Relationship Id="rId4" Type="http://schemas.openxmlformats.org/officeDocument/2006/relationships/image" Target="../media/image3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9" y="1588"/>
            <a:ext cx="9155459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2008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0"/>
            <a:ext cx="7235370" cy="1143000"/>
          </a:xfrm>
        </p:spPr>
        <p:txBody>
          <a:bodyPr>
            <a:normAutofit fontScale="90000"/>
            <a:scene3d>
              <a:camera prst="perspectiveLeft"/>
              <a:lightRig rig="threePt" dir="t"/>
            </a:scene3d>
          </a:bodyPr>
          <a:lstStyle/>
          <a:p>
            <a:r>
              <a:rPr lang="bg-BG" dirty="0" smtClean="0">
                <a:solidFill>
                  <a:schemeClr val="accent4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Посрещане в училище - партньор</a:t>
            </a:r>
            <a:endParaRPr lang="bg-BG" dirty="0">
              <a:solidFill>
                <a:schemeClr val="accent4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SNIMKI\Сицилия - Италия\ПАЛЕРМО\училище 1 ден\1798713_304860913005807_1226383984609784222_n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3685265" cy="276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D:\SNIMKI\Сицилия - Италия\moi ot italiq\P505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3863384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D:\SNIMKI\Сицилия - Италия\moi ot italiq\P50500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1" y="4077072"/>
            <a:ext cx="4495800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:\SNIMKI\Сицилия - Италия\moi ot italiq\P505008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4038600"/>
            <a:ext cx="43434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29" y="-315416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1146396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__20140207_14842007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725544" cy="1070992"/>
          </a:xfrm>
        </p:spPr>
        <p:txBody>
          <a:bodyPr>
            <a:normAutofit fontScale="90000"/>
            <a:scene3d>
              <a:camera prst="perspective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g-BG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Приветствие от ръководството на училището - партньор</a:t>
            </a:r>
            <a:endParaRPr lang="bg-BG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P5050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208501" cy="427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P5050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75537"/>
            <a:ext cx="4517715" cy="33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547545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Приветствие от главния координатор на проекта и от италианския координатор</a:t>
            </a:r>
            <a:endParaRPr lang="bg-BG" dirty="0">
              <a:ln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054" name="Picture 6" descr="C:\Users\User\Desktop\DSC02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27067"/>
            <a:ext cx="4248472" cy="317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P505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4374163" cy="328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8040448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Фиолетовая-волн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Представяне на групите</a:t>
            </a:r>
            <a:br>
              <a:rPr lang="bg-BG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</a:br>
            <a:r>
              <a:rPr lang="bg-BG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Представяне на българската група</a:t>
            </a:r>
            <a:endParaRPr lang="bg-BG" dirty="0">
              <a:ln>
                <a:solidFill>
                  <a:schemeClr val="tx1"/>
                </a:solidFill>
              </a:ln>
              <a:solidFill>
                <a:schemeClr val="accent4">
                  <a:lumMod val="50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2" descr="D:\SNIMKI\Сицилия - Италия\ПАЛЕРМО\училище 1 ден\P5050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033" y="3140968"/>
            <a:ext cx="4405360" cy="3303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DSC026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393" y="1942081"/>
            <a:ext cx="4357547" cy="32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62" y="45720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27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1143000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g-BG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Представяне на френската група</a:t>
            </a:r>
            <a:endParaRPr lang="bg-BG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D:\SNIMKI\Сицилия - Италия\ПАЛЕРМО\училище 1 ден\P505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362200"/>
            <a:ext cx="3214710" cy="3884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DSC02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605045" cy="2703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1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perspectiveLeft"/>
              <a:lightRig rig="threePt" dir="t"/>
            </a:scene3d>
          </a:bodyPr>
          <a:lstStyle/>
          <a:p>
            <a:r>
              <a:rPr lang="bg-BG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  <a:reflection blurRad="6350" stA="55000" endA="300" endPos="45500" dir="5400000" sy="-100000" algn="bl" rotWithShape="0"/>
                </a:effectLst>
              </a:rPr>
              <a:t>Представяне на румънската група</a:t>
            </a:r>
            <a:endParaRPr lang="bg-BG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Picture 3" descr="D:\SNIMKI\Сицилия - Италия\moi ot italiq\P505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80928"/>
            <a:ext cx="4635624" cy="364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User\Desktop\P505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589"/>
            <a:ext cx="4536504" cy="34020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" y="4602597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35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146" name="Picture 2" descr="C:\Users\User\Desktop\10354833_304860816339150_4971268212945009902_n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810000" cy="27257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SC02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0"/>
            <a:ext cx="4248499" cy="2971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DSC02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04800"/>
            <a:ext cx="42672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DSC026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810000" cy="2910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8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0" name="Picture 2" descr="C:\Users\User\Desktop\P5050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3533980" cy="265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P505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24200"/>
            <a:ext cx="4206063" cy="315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SC026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3451678" cy="25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P50500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3312368" cy="248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3810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363089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0_89c4e_dbeab13d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194" name="Picture 2" descr="C:\Users\User\Desktop\P50501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032448" cy="27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P5050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31" y="3236350"/>
            <a:ext cx="4176464" cy="337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P50501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325677" cy="32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1244">
            <a:off x="6765691" y="-289948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2348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027" y="12820"/>
            <a:ext cx="82296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Почерпка в училищния двор</a:t>
            </a:r>
            <a:endParaRPr lang="bg-BG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9218" name="Picture 2" descr="C:\Users\User\Desktop\DSC02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31704"/>
            <a:ext cx="3960440" cy="297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DSC02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11" y="3385712"/>
            <a:ext cx="3816424" cy="286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DSC02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3726183" cy="279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76408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303" y="0"/>
            <a:ext cx="85109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Четвърта работна среща – Палермо, Сицилия,Италия</a:t>
            </a:r>
          </a:p>
          <a:p>
            <a:pPr algn="ctr"/>
            <a:r>
              <a:rPr lang="bg-BG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04-11 май 2014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7" y="2243781"/>
            <a:ext cx="4662996" cy="4176464"/>
          </a:xfrm>
          <a:prstGeom prst="round2DiagRect">
            <a:avLst>
              <a:gd name="adj1" fmla="val 16667"/>
              <a:gd name="adj2" fmla="val 278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33" y="1412776"/>
            <a:ext cx="4597877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27215"/>
            <a:ext cx="2108874" cy="198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288">
            <a:off x="5467980" y="5802513"/>
            <a:ext cx="1357517" cy="76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FrenchFla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456">
            <a:off x="7153629" y="5713151"/>
            <a:ext cx="1453276" cy="9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Flag_Roman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5950">
            <a:off x="1605054" y="980727"/>
            <a:ext cx="129614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273843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fon1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Дейности в училище –</a:t>
            </a:r>
            <a:br>
              <a:rPr lang="bg-BG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</a:br>
            <a:r>
              <a:rPr lang="bg-BG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Европа срещу расизма</a:t>
            </a:r>
            <a:endParaRPr lang="bg-BG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1266" name="Picture 2" descr="C:\Users\User\Desktop\DSC02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8930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DSC02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401066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96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>
        <p14:prism isContent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5" descr="C:\Users\User\Desktop\DSC026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esktop\DSC026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914658" cy="293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DSC026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3679456" cy="275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DSC026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2172364" cy="2896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1658">
            <a:off x="3399674" y="2442031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21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NIMKI\Сицилия - Италия\Mondello\Mondello\DSC02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8229600" cy="882352"/>
          </a:xfrm>
        </p:spPr>
        <p:txBody>
          <a:bodyPr>
            <a:no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g-BG" sz="6000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Мондело</a:t>
            </a:r>
            <a:endParaRPr lang="bg-BG" sz="6000" dirty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12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NIMKI\Сицилия - Италия\moi ot italiq\P50501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022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:\SNIMKI\Сицилия - Италия\Mondello\Mondello\DSC027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2852"/>
            <a:ext cx="4143404" cy="2998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D:\SNIMKI\Сицилия - Италия\Mondello\Mondello\P5050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98656"/>
            <a:ext cx="3810350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D:\SNIMKI\Сицилия - Италия\Mondello\Mondello\DSC027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66" y="3314292"/>
            <a:ext cx="4071966" cy="3481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D:\SNIMKI\Сицилия - Италия\Mondello\Mondello\DSC027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367094"/>
            <a:ext cx="3929090" cy="342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124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peizaji\DSC02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92" y="0"/>
            <a:ext cx="916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P5050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47687"/>
            <a:ext cx="5166422" cy="3874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62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peizaji\10314473_690904290948299_759432299899330783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peizaji\10336829_786552948031252_636129460602539994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669">
            <a:off x="4706957" y="2371682"/>
            <a:ext cx="4220344" cy="316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peizaji\10369714_786478671385830_847649053803936727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613">
            <a:off x="569414" y="511621"/>
            <a:ext cx="4754700" cy="3164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User\Desktop\peizaji\DSC027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5" y="3717032"/>
            <a:ext cx="3816424" cy="2862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3679">
            <a:off x="6668130" y="-146287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01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5362" name="Picture 2" descr="C:\Users\User\Desktop\peizaji\P505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peizaji\P50502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549">
            <a:off x="4152607" y="875790"/>
            <a:ext cx="4608512" cy="34560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peizaji\P5050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551">
            <a:off x="449811" y="2522861"/>
            <a:ext cx="4668406" cy="35010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91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3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548680"/>
            <a:ext cx="3672408" cy="1503040"/>
          </a:xfrm>
        </p:spPr>
        <p:txBody>
          <a:bodyPr>
            <a:normAutofit fontScale="90000"/>
          </a:bodyPr>
          <a:lstStyle/>
          <a:p>
            <a:r>
              <a:rPr lang="bg-BG" b="1" spc="50" dirty="0">
                <a:ln w="11430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Среща с консула на Мароко</a:t>
            </a:r>
            <a:endParaRPr lang="bg-BG" dirty="0">
              <a:ln w="11430">
                <a:solidFill>
                  <a:schemeClr val="tx1"/>
                </a:solidFill>
              </a:ln>
            </a:endParaRPr>
          </a:p>
        </p:txBody>
      </p:sp>
      <p:pic>
        <p:nvPicPr>
          <p:cNvPr id="4" name="Picture 2" descr="D:\SNIMKI\Сицилия - Италия\ПАЛЕРМО\Среща с консула на Мароко\P506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38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SNIMKI\Сицилия - Италия\ПАЛЕРМО\Среща с консула на Мароко\P5060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5720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SNIMKI\Сицилия - Италия\ПАЛЕРМО\Среща с консула на Мароко\P50602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214686"/>
            <a:ext cx="450056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336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2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flip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images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 descr="C:\Users\User\Desktop\P50602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10191" cy="308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P5060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267200" cy="30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P50602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4152502" cy="33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Desktop\P5060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324643" cy="324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384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18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DSC02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381000"/>
            <a:ext cx="4984648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</a:rPr>
              <a:t>В джамията</a:t>
            </a:r>
          </a:p>
        </p:txBody>
      </p:sp>
      <p:pic>
        <p:nvPicPr>
          <p:cNvPr id="4" name="Picture 2" descr="D:\SNIMKI\Сицилия - Италия\ПАЛЕРМО\Джамия\P506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57818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:\SNIMKI\Сицилия - Италия\ПАЛЕРМО\Джамия\DSC02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85775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D:\SNIMKI\Сицилия - Италия\ПАЛЕРМО\Джамия\10169440_304861573005741_296179603210703092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3429000"/>
            <a:ext cx="428624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2566638" cy="165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62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5" name="Picture 3" descr="C:\Users\User\Desktop\10301966_594044280690746_868648702801221324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31" y="1076091"/>
            <a:ext cx="3817156" cy="2540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1534378_444960522305850_274654102255021851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27" y="1076091"/>
            <a:ext cx="4261009" cy="2531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9740" y="-171400"/>
            <a:ext cx="62711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000" b="1" cap="none" spc="0" dirty="0" smtClean="0">
                <a:ln w="3155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Мото на срещата: </a:t>
            </a:r>
          </a:p>
          <a:p>
            <a:pPr algn="ctr"/>
            <a:r>
              <a:rPr lang="bg-BG" sz="4000" b="1" cap="none" spc="0" dirty="0" smtClean="0">
                <a:ln w="31550" cmpd="sng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Единни, равни, толерантни</a:t>
            </a:r>
            <a:endParaRPr lang="en-US" sz="4000" b="1" cap="none" spc="0" dirty="0">
              <a:ln w="31550" cmpd="sng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894">
            <a:off x="2299769" y="3157604"/>
            <a:ext cx="4822825" cy="356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" y="4478010"/>
            <a:ext cx="2493232" cy="2351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987625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DSC02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323">
            <a:off x="152400" y="228600"/>
            <a:ext cx="4210372" cy="2929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Desktop\DSC027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305">
            <a:off x="4648200" y="152400"/>
            <a:ext cx="4191000" cy="3100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P5060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036">
            <a:off x="132171" y="3255026"/>
            <a:ext cx="4363629" cy="3522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User\Desktop\P50602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1761">
            <a:off x="4699872" y="3276600"/>
            <a:ext cx="4444128" cy="3427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60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pink_petals_background-1032x7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51"/>
            <a:ext cx="9144000" cy="6813698"/>
          </a:xfrm>
          <a:prstGeom prst="rect">
            <a:avLst/>
          </a:prstGeom>
        </p:spPr>
      </p:pic>
      <p:pic>
        <p:nvPicPr>
          <p:cNvPr id="5" name="Picture 3" descr="D:\SNIMKI\Сицилия - Италия\ПАЛЕРМО\кметство\DSC027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611" y="3356992"/>
            <a:ext cx="466706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Users\User\Desktop\P5060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930"/>
            <a:ext cx="4269621" cy="32019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DSC02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32436"/>
            <a:ext cx="3924944" cy="31865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User\Desktop\P50603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421696" cy="331599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1336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36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/>
          <a:lstStyle/>
          <a:p>
            <a:r>
              <a:rPr lang="bg-BG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Кметството</a:t>
            </a:r>
            <a:endParaRPr lang="bg-BG" dirty="0">
              <a:ln w="10541" cmpd="sng">
                <a:noFill/>
                <a:prstDash val="solid"/>
              </a:ln>
              <a:solidFill>
                <a:srgbClr val="FF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8434" name="Picture 2" descr="C:\Users\User\Desktop\DSC02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50292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DSC02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120480" cy="396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DSC027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85792"/>
            <a:ext cx="1404222" cy="187220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678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16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P5050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482" name="Picture 2" descr="C:\Users\User\Desktop\DSC027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929545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10255281_248989515287624_543183525348794821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2004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1613849_248989621954280_186642555999849593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36576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10308243_304861883005710_5204288756387324232_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39624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14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1186009_304864223005476_6154486021989569787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506" name="Picture 2" descr="C:\Users\User\Desktop\DSC027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052737"/>
            <a:ext cx="4732871" cy="3549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DSC02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39" y="2819400"/>
            <a:ext cx="4754861" cy="3566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84959">
            <a:off x="5867400" y="2286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6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DSC03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0" y="685800"/>
            <a:ext cx="8229600" cy="1143000"/>
          </a:xfrm>
        </p:spPr>
        <p:txBody>
          <a:bodyPr>
            <a:normAutofit/>
            <a:scene3d>
              <a:camera prst="perspectiveLeft"/>
              <a:lightRig rig="threePt" dir="t"/>
            </a:scene3d>
          </a:bodyPr>
          <a:lstStyle/>
          <a:p>
            <a:r>
              <a:rPr lang="bg-BG" sz="60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ерис</a:t>
            </a:r>
            <a:endParaRPr lang="bg-BG" sz="6000" b="1" dirty="0">
              <a:ln w="10541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4594457" cy="34458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2400"/>
            <a:ext cx="4572000" cy="33123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37678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10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10276974_304864156338816_830346318720320295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530" name="Picture 2" descr="C:\Users\User\Desktop\P507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2865">
            <a:off x="683568" y="3352800"/>
            <a:ext cx="3888432" cy="3057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P507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543">
            <a:off x="4740683" y="374145"/>
            <a:ext cx="3845703" cy="2884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P5070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692">
            <a:off x="1157505" y="425505"/>
            <a:ext cx="3429000" cy="2517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C:\Users\User\Desktop\P5070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909">
            <a:off x="4940148" y="3390842"/>
            <a:ext cx="3557527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16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P5070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P507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5410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er\Desktop\P507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"/>
            <a:ext cx="5410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C:\Users\User\Desktop\P5070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124200" cy="422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3622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60853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600" cy="6858000"/>
          </a:xfrm>
          <a:prstGeom prst="rect">
            <a:avLst/>
          </a:prstGeom>
        </p:spPr>
      </p:pic>
      <p:pic>
        <p:nvPicPr>
          <p:cNvPr id="24578" name="Picture 2" descr="C:\Users\User\Desktop\P50700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8600"/>
            <a:ext cx="4392488" cy="30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P5070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4278487" cy="320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Desktop\P5070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795366" cy="284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User\Desktop\P5070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3804237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471838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602" name="Picture 2" descr="C:\Users\User\Desktop\Segesta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886200" cy="3565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P5070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32004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\Desktop\P5070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143000"/>
            <a:ext cx="31242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828800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079869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0_c017e_2af01409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ser\Desktop\DSC096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866613" cy="3649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User\Desktop\P504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1057">
            <a:off x="4646871" y="670162"/>
            <a:ext cx="4143243" cy="3452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0795">
            <a:off x="6200617" y="4696980"/>
            <a:ext cx="2047875" cy="1552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1560" y="116632"/>
            <a:ext cx="71652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Мигове преди пътуването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136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icilia BG\ПАЛЕРМО\пейзажи\1186009_304864223005476_615448602198956978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6626" name="Picture 2" descr="C:\Users\User\Desktop\Segest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5962">
            <a:off x="838200" y="533400"/>
            <a:ext cx="3886200" cy="29718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Desktop\Segesta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837">
            <a:off x="4510582" y="348915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User\Desktop\Segesta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6939">
            <a:off x="4758619" y="502279"/>
            <a:ext cx="3816424" cy="286231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C:\Users\User\Desktop\10373524_304862829672282_18123445049954848_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520">
            <a:off x="396117" y="3818011"/>
            <a:ext cx="3918503" cy="2395438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429614">
            <a:off x="1600200" y="2514600"/>
            <a:ext cx="678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88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Седжеста </a:t>
            </a:r>
            <a:endParaRPr lang="bg-BG" sz="8800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82411574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DSC02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8674" name="Picture 2" descr="C:\Users\User\Desktop\ETNA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776" y="2895600"/>
            <a:ext cx="3388537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User\Desktop\10369605_786546954698518_1474917184235483230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2864024" cy="3138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esktop\10277481_786545961365284_275571417248924018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3200"/>
            <a:ext cx="2864024" cy="3672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C:\Users\User\Desktop\P5070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26758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284065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ser\Desktop\P507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724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P507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35" y="3352800"/>
            <a:ext cx="441686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Desktop\P507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5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C:\Users\User\Desktop\P507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092772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icilia BG\ПАЛЕРМО\пейзажи\DSC03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1"/>
            <a:ext cx="9144000" cy="6858321"/>
          </a:xfrm>
          <a:prstGeom prst="rect">
            <a:avLst/>
          </a:prstGeom>
          <a:noFill/>
        </p:spPr>
      </p:pic>
      <p:pic>
        <p:nvPicPr>
          <p:cNvPr id="30722" name="Picture 2" descr="C:\Users\User\Desktop\P507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1000"/>
            <a:ext cx="3810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P507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558">
            <a:off x="4915796" y="3260504"/>
            <a:ext cx="38100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C:\Users\User\Desktop\P507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971">
            <a:off x="229064" y="482813"/>
            <a:ext cx="4320724" cy="2435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:\Users\User\Desktop\P5070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114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570740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icilia BG\ПАЛЕРМО\пейзажи\10276974_304864156338816_830346318720320295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7650" name="Picture 2" descr="C:\Users\User\Desktop\10299943_304862719672293_2832072322581101041_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114800" cy="2842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969389_786546438031903_212093071466338660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4247034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ser\Desktop\984060_304864193005479_4804083359886749912_n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39624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User\Desktop\1186009_304864223005476_6154486021989569787_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"/>
            <a:ext cx="38100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79360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51736d62019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1746" name="Picture 2" descr="C:\Users\User\Desktop\P507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0"/>
            <a:ext cx="312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P507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56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User\Desktop\P507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0"/>
            <a:ext cx="2819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28847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9719455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365" name="Picture 5" descr="D:\SNIMKI\Сицилия - Италия\ПАЛЕРМО\забележителности\P5080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9186" y="1687080"/>
            <a:ext cx="4414814" cy="231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357688" y="0"/>
            <a:ext cx="4786312" cy="16430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 smtClean="0">
                <a:solidFill>
                  <a:schemeClr val="accent1">
                    <a:lumMod val="75000"/>
                  </a:schemeClr>
                </a:solidFill>
              </a:rPr>
              <a:t>В католическата църква </a:t>
            </a:r>
            <a:br>
              <a:rPr lang="bg-BG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bg-BG" dirty="0" smtClean="0">
                <a:solidFill>
                  <a:schemeClr val="accent1">
                    <a:lumMod val="75000"/>
                  </a:schemeClr>
                </a:solidFill>
              </a:rPr>
              <a:t>“Св. Рита”</a:t>
            </a:r>
          </a:p>
        </p:txBody>
      </p:sp>
      <p:pic>
        <p:nvPicPr>
          <p:cNvPr id="15362" name="Picture 2" descr="D:\SNIMKI\Сицилия - Италия\moi ot italiq\P50801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D:\SNIMKI\Сицилия - Италия\moi ot italiq\P5080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2"/>
            <a:ext cx="4714876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D:\SNIMKI\Сицилия - Италия\ПАЛЕРМО\забележителности\P5080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429000"/>
            <a:ext cx="45005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088149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cloister-paler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62" y="928688"/>
            <a:ext cx="3690937" cy="1143000"/>
          </a:xfrm>
        </p:spPr>
        <p:txBody>
          <a:bodyPr rtlCol="0">
            <a:normAutofit fontScale="90000"/>
            <a:scene3d>
              <a:camera prst="perspectiveRigh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b="1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Католическа църква</a:t>
            </a:r>
          </a:p>
        </p:txBody>
      </p:sp>
      <p:pic>
        <p:nvPicPr>
          <p:cNvPr id="16386" name="Picture 2" descr="https://fbcdn-sphotos-g-a.akamaihd.net/hphotos-ak-ash3/t1.0-9/10365936_506333552827562_887794989527737354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688"/>
            <a:ext cx="4857750" cy="364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SNIMKI\Сицилия - Италия\moi ot italiq\P5080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0"/>
            <a:ext cx="4762500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47667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0_8c29d_86342f4d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85750" y="857250"/>
            <a:ext cx="4614863" cy="1143000"/>
          </a:xfrm>
        </p:spPr>
        <p:txBody>
          <a:bodyPr rtlCol="0">
            <a:normAutofit fontScale="90000"/>
            <a:scene3d>
              <a:camera prst="perspectiveRight"/>
              <a:lightRig rig="threePt" dir="t"/>
            </a:scene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Православна Румънска църква  </a:t>
            </a:r>
          </a:p>
        </p:txBody>
      </p:sp>
      <p:pic>
        <p:nvPicPr>
          <p:cNvPr id="29698" name="Picture 2" descr="D:\SNIMKI\Сицилия - Италия\moi ot italiq\P50801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75"/>
            <a:ext cx="5072063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699" name="Picture 3" descr="D:\SNIMKI\Сицилия - Италия\moi ot italiq\P50801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0"/>
            <a:ext cx="4343401" cy="3167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0" name="Picture 4" descr="D:\SNIMKI\Сицилия - Италия\moi ot italiq\P50801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24201"/>
            <a:ext cx="434340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9934744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-609600" y="-304800"/>
            <a:ext cx="8229600" cy="1143001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b="1" spc="5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Катедралата – Санта Мария </a:t>
            </a:r>
          </a:p>
        </p:txBody>
      </p:sp>
      <p:pic>
        <p:nvPicPr>
          <p:cNvPr id="30722" name="Picture 2" descr="D:\SNIMKI\Сицилия - Италия\ПАЛЕРМО\забележителности\10366188_304863706338861_555022822864225170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890933" cy="28533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 descr="D:\SNIMKI\Сицилия - Италия\ПАЛЕРМО\забележителности\P508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9121" y="685800"/>
            <a:ext cx="4344879" cy="2918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D:\SNIMKI\Сицилия - Италия\ПАЛЕРМО\забележителности\P5080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038600"/>
            <a:ext cx="4085481" cy="2593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5" name="Picture 5" descr="D:\SNIMKI\Сицилия - Италия\moi ot italiq\P5080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3038" y="3810102"/>
            <a:ext cx="3890962" cy="3047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891959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timthu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146" name="Picture 2" descr="C:\Users\User\Desktop\DSC09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841662" cy="4666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DSC096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233" y="404664"/>
            <a:ext cx="5256584" cy="43204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21" y="-31535"/>
            <a:ext cx="2075485" cy="1957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82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 rot="325361">
            <a:off x="2514600" y="990600"/>
            <a:ext cx="8229600" cy="1143000"/>
          </a:xfrm>
        </p:spPr>
        <p:txBody>
          <a:bodyPr>
            <a:scene3d>
              <a:camera prst="perspectiveLeft"/>
              <a:lightRig rig="threePt" dir="t"/>
            </a:scene3d>
          </a:bodyPr>
          <a:lstStyle/>
          <a:p>
            <a:r>
              <a:rPr lang="bg-B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Гръцката църква</a:t>
            </a:r>
          </a:p>
        </p:txBody>
      </p:sp>
      <p:pic>
        <p:nvPicPr>
          <p:cNvPr id="31746" name="Picture 2" descr="D:\SNIMKI\Сицилия - Италия\moi ot italiq\P50801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7675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D:\SNIMKI\Сицилия - Италия\ПАЛЕРМО\забележителности\P50801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276600"/>
            <a:ext cx="5230812" cy="3435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390962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15931227_FON_DLYA_DNE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928688"/>
            <a:ext cx="4543425" cy="1143000"/>
          </a:xfrm>
        </p:spPr>
        <p:txBody>
          <a:bodyPr/>
          <a:lstStyle/>
          <a:p>
            <a:r>
              <a:rPr lang="bg-BG" dirty="0" smtClean="0"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Индуски храм</a:t>
            </a:r>
          </a:p>
        </p:txBody>
      </p:sp>
      <p:pic>
        <p:nvPicPr>
          <p:cNvPr id="35842" name="Picture 2" descr="D:\SNIMKI\Сицилия - Италия\ПАЛЕРМО\Индуски храм\10291235_786488881384809_551896580244645588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829575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D:\SNIMKI\Сицилия - Италия\ПАЛЕРМО\Индуски храм\10309346_786488641384833_821892879506572388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9740" y="0"/>
            <a:ext cx="5044260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D:\SNIMKI\Сицилия - Италия\ПАЛЕРМО\Индуски храм\10307224_304863913005507_343390596492669420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4143372" cy="3107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964186"/>
      </p:ext>
    </p:extLst>
  </p:cSld>
  <p:clrMapOvr>
    <a:masterClrMapping/>
  </p:clrMapOvr>
  <p:transition spd="slow" advClick="0" advTm="12000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42938" y="-214313"/>
            <a:ext cx="8229600" cy="11430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 smtClean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 на марионетките</a:t>
            </a:r>
          </a:p>
        </p:txBody>
      </p:sp>
      <p:pic>
        <p:nvPicPr>
          <p:cNvPr id="32770" name="Picture 2" descr="D:\SNIMKI\Сицилия - Италия\ПАЛЕРМО\музей на марионетките\P508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1581"/>
            <a:ext cx="4128908" cy="30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D:\SNIMKI\Сицилия - Италия\moi ot italiq\P5080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769381"/>
            <a:ext cx="5000628" cy="308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D:\SNIMKI\Сицилия - Италия\ПАЛЕРМО\музей на марионетките\10291240_304863876338844_1614393171454076907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s://fbcdn-sphotos-a-a.akamaihd.net/hphotos-ak-ash3/t1.0-9/10322679_506333066160944_1726896334742009729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785794"/>
            <a:ext cx="4929190" cy="3286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517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2000">
        <p14:flash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75370162_large_e61334ce4b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2770" name="Picture 2" descr="C:\Users\User\Desktop\DSC0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2060860"/>
            <a:ext cx="3597855" cy="479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User\Desktop\10268664_786487788051585_1879591287321016459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0" y="5181600"/>
            <a:ext cx="3581400" cy="1496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User\Desktop\10288738_786488454718185_4631486682710457860_n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3400" y="332656"/>
            <a:ext cx="3505200" cy="1496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C:\Users\User\Desktop\DSC00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4350230" y="729965"/>
            <a:ext cx="5057789" cy="359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57241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73721631_1275822807_wchh_20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Театър на марионетките</a:t>
            </a:r>
          </a:p>
        </p:txBody>
      </p:sp>
      <p:pic>
        <p:nvPicPr>
          <p:cNvPr id="33794" name="Picture 2" descr="D:\SNIMKI\Сицилия - Италия\ПАЛЕРМО\музей на марионетките\10268664_786487788051585_1879591287321016459_n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0"/>
            <a:ext cx="4714876" cy="2995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D:\SNIMKI\Сицилия - Италия\ПАЛЕРМО\музей на марионетките\10314541_304863983005500_7735811841862042060_n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719371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D:\SNIMKI\Сицилия - Италия\moi ot italiq\P5080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928670"/>
            <a:ext cx="417630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s://fbcdn-sphotos-d-a.akamaihd.net/hphotos-ak-prn2/t1.0-9/10365900_506333082827609_617975710229997396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50447"/>
            <a:ext cx="4143404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46696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8600"/>
            <a:ext cx="6034617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5" name="Picture 3" descr="C:\Users\User\Desktop\10325546_304863929672172_8778869489668863576_n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48200"/>
            <a:ext cx="28956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:\Users\User\Desktop\10314541_304863983005500_7735811841862042060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3164656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496388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983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Дейности, посветени на 9 май – ден на Европа </a:t>
            </a:r>
            <a:br>
              <a:rPr lang="bg-BG" b="1" dirty="0" smtClean="0">
                <a:ln w="900" cmpd="sng">
                  <a:solidFill>
                    <a:sysClr val="windowText" lastClr="000000">
                      <a:alpha val="55000"/>
                    </a:sys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bg-BG" b="1" dirty="0">
              <a:ln w="900" cmpd="sng">
                <a:solidFill>
                  <a:sysClr val="windowText" lastClr="000000">
                    <a:alpha val="55000"/>
                  </a:sys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34818" name="Picture 2" descr="C:\Users\User\Desktop\10310620_786556978044666_912910128183481656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3276600"/>
            <a:ext cx="2971800" cy="30279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ser\Desktop\10268408_786556071378090_914811721234320907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9718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User\Desktop\10298941_304864283005470_478947992537545680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276600" cy="2694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1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2000">
        <p14:vortex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4601485" cy="34511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842" name="Picture 2" descr="C:\Users\User\Desktop\10298941_304864283005470_4789479925375456805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839964" cy="28799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C:\Users\User\Desktop\10365851_786557071377990_2284360441702132546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10000"/>
            <a:ext cx="3839964" cy="2555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83439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image_97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6866" name="Picture 2" descr="C:\Users\User\Desktop\DSC0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212" y="260648"/>
            <a:ext cx="3368587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User\Desktop\DSC00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9604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User\Desktop\DSC002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20357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C:\Users\User\Desktop\DSC002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4114800" cy="32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818658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463">
            <a:off x="310706" y="3516025"/>
            <a:ext cx="3733800" cy="2912368"/>
          </a:xfrm>
        </p:spPr>
      </p:pic>
      <p:pic>
        <p:nvPicPr>
          <p:cNvPr id="37890" name="Picture 2" descr="C:\Users\User\Desktop\P_20140513_1007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547664" y="-4290953"/>
            <a:ext cx="1145449" cy="152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User\Desktop\DSC00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1774" flipV="1">
            <a:off x="632106" y="540240"/>
            <a:ext cx="3467348" cy="29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User\Desktop\DSC002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5454" flipV="1">
            <a:off x="4372774" y="3878938"/>
            <a:ext cx="3974976" cy="269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User\Desktop\DSC002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1334" flipV="1">
            <a:off x="4423669" y="662509"/>
            <a:ext cx="4038600" cy="309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21450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__20130222_13830605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3" name="Picture 3" descr="C:\Users\User\Desktop\DSC096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5105600" cy="38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566987" cy="2420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User\Desktop\DSC09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62" y="0"/>
            <a:ext cx="4439538" cy="3632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5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91" y="0"/>
            <a:ext cx="5076055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5"/>
            <a:ext cx="4191000" cy="3374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508"/>
            <a:ext cx="4139952" cy="351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14347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Филхармонията на Палермо</a:t>
            </a:r>
            <a:endParaRPr lang="bg-BG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679">
            <a:off x="384848" y="1432063"/>
            <a:ext cx="3833192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523">
            <a:off x="5014860" y="1449822"/>
            <a:ext cx="3699925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50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114"/>
            <a:ext cx="4038600" cy="6833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3505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5105400" cy="3352800"/>
          </a:xfrm>
        </p:spPr>
      </p:pic>
    </p:spTree>
    <p:extLst>
      <p:ext uri="{BB962C8B-B14F-4D97-AF65-F5344CB8AC3E}">
        <p14:creationId xmlns:p14="http://schemas.microsoft.com/office/powerpoint/2010/main" val="195117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3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583" y="2590800"/>
            <a:ext cx="6410817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236793">
            <a:off x="-1383617" y="4314520"/>
            <a:ext cx="5998848" cy="1143000"/>
          </a:xfrm>
        </p:spPr>
        <p:txBody>
          <a:bodyPr/>
          <a:lstStyle/>
          <a:p>
            <a:r>
              <a:rPr lang="bg-BG" dirty="0" smtClean="0"/>
              <a:t>Румънци</a:t>
            </a:r>
            <a:endParaRPr lang="bg-B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57"/>
          <a:stretch/>
        </p:blipFill>
        <p:spPr>
          <a:xfrm>
            <a:off x="58432" y="0"/>
            <a:ext cx="6799568" cy="2590800"/>
          </a:xfrm>
        </p:spPr>
      </p:pic>
    </p:spTree>
    <p:extLst>
      <p:ext uri="{BB962C8B-B14F-4D97-AF65-F5344CB8AC3E}">
        <p14:creationId xmlns:p14="http://schemas.microsoft.com/office/powerpoint/2010/main" val="24944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Green_fairy_Min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Огненият танц на Джузепе</a:t>
            </a:r>
            <a:endParaRPr lang="bg-BG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56792"/>
            <a:ext cx="6401685" cy="4801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666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0_89c4e_dbeab13d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4230683" cy="5638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0"/>
            <a:ext cx="4419600" cy="568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4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f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bg-BG" sz="72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На път </a:t>
            </a:r>
            <a:endParaRPr lang="bg-BG" sz="7200" b="1" dirty="0">
              <a:ln>
                <a:solidFill>
                  <a:schemeClr val="tx1"/>
                </a:solidFill>
              </a:ln>
              <a:solidFill>
                <a:schemeClr val="accent3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4114800"/>
            <a:ext cx="4806691" cy="26528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4000"/>
            <a:ext cx="3829522" cy="320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640">
            <a:off x="148482" y="673971"/>
            <a:ext cx="3215004" cy="3379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588" y="1066800"/>
            <a:ext cx="461441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04437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dimja6tataEt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286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0"/>
            <a:ext cx="41148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505200"/>
            <a:ext cx="5029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ово поле 7"/>
          <p:cNvSpPr txBox="1"/>
          <p:nvPr/>
        </p:nvSpPr>
        <p:spPr>
          <a:xfrm rot="20545894">
            <a:off x="510202" y="211222"/>
            <a:ext cx="350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8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ЕТНА </a:t>
            </a:r>
            <a:endParaRPr lang="bg-BG" sz="8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949888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thumb_23_slideshow_big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13" y="548680"/>
            <a:ext cx="3858208" cy="2893656"/>
          </a:xfrm>
          <a:effectLst>
            <a:softEdge rad="635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9000"/>
            <a:ext cx="3657600" cy="3429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8862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User\Desktop\10339773_786547941378903_6640668320425676613_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9685">
            <a:off x="191890" y="460431"/>
            <a:ext cx="4464676" cy="297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08653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icilia BG\ETNA\DSC03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0877"/>
            <a:ext cx="4716164" cy="35371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99" y="0"/>
            <a:ext cx="447040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15029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0_89c4e_dbeab13d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171" name="Picture 3" descr="C:\Users\User\Desktop\DSC09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960440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DSC09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515">
            <a:off x="2668234" y="3103126"/>
            <a:ext cx="4680520" cy="35103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9" y="4756224"/>
            <a:ext cx="1952199" cy="1841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C:\Users\User\Desktop\P50400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3833">
            <a:off x="291082" y="397780"/>
            <a:ext cx="5018341" cy="3859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45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palermo\SDC11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35323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80060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003976"/>
      </p:ext>
    </p:extLst>
  </p:cSld>
  <p:clrMapOvr>
    <a:masterClrMapping/>
  </p:clrMapOvr>
  <p:transition spd="slow" advClick="0" advTm="12000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icilia BG\ПАЛЕРМО\пейзажи\DSC03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57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Международните екипи на проекта</a:t>
            </a:r>
            <a:endParaRPr lang="bg-BG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429000" cy="515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User\Desktop\10312484_786545521379145_272210660934978278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94" y="2133600"/>
            <a:ext cx="5380506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43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SDC111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 descr="C:\Users\User\Desktop\La fameuse Teresa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2786063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C:\Users\User\Desktop\10176101_10202219642869282_1501088805586136239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"/>
            <a:ext cx="3505200" cy="2724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C:\Users\User\Desktop\DSC02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4572000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7082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SDC108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1241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3218689"/>
            <a:ext cx="4876800" cy="365759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0"/>
            <a:ext cx="4724400" cy="3200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4572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8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 descr="P5060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0"/>
            <a:ext cx="4852987" cy="364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503707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164843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10295662_304864326338799_611159482357280145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"/>
            <a:ext cx="4495800" cy="3505199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5994713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1" cy="3537765"/>
          </a:xfrm>
          <a:prstGeom prst="rect">
            <a:avLst/>
          </a:prstGeom>
        </p:spPr>
      </p:pic>
      <p:pic>
        <p:nvPicPr>
          <p:cNvPr id="6" name="Picture 2" descr="C:\Users\User\Desktop\10370829_786487391384958_256681170743562576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3048000"/>
            <a:ext cx="312420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780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31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DSC027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32" y="0"/>
            <a:ext cx="3249168" cy="320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1679"/>
            <a:ext cx="3810000" cy="42898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88" y="2819400"/>
            <a:ext cx="5345912" cy="4038600"/>
          </a:xfrm>
          <a:prstGeom prst="rect">
            <a:avLst/>
          </a:prstGeom>
        </p:spPr>
      </p:pic>
      <p:pic>
        <p:nvPicPr>
          <p:cNvPr id="12290" name="Picture 2" descr="C:\Users\User\Desktop\DSC030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82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P505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4373033" cy="3279775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DSC03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38200"/>
            <a:ext cx="4800600" cy="3657600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998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User\Desktop\10371620_304864346338797_2407738428643659487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8195" name="Picture 3" descr="C:\Users\User\Desktop\P504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285" y="332656"/>
            <a:ext cx="4689115" cy="3033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P504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8195">
            <a:off x="2239642" y="3189820"/>
            <a:ext cx="5492068" cy="3022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960"/>
            <a:ext cx="5196902" cy="411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2027">
            <a:off x="-53242" y="4427232"/>
            <a:ext cx="2278596" cy="2148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50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ripple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SDC10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C:\Users\User\Desktop\DSC02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4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Guisie et Teresa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8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gallery dir="l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Колоритната френска група</a:t>
            </a:r>
            <a:endParaRPr lang="bg-BG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 descr="C:\Users\User\Desktop\10314728_720287244680759_390131246853591814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1534378_444960522305850_274654102255021851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800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10170987_304862126339019_7858778493773912818_n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4343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DSC027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1"/>
            <a:ext cx="43434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10371574_720291971346953_737507436255557892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4200"/>
            <a:ext cx="2667000" cy="1924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49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14:prism isContent="1" isInverted="1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Приятелства, които остават завинаги</a:t>
            </a:r>
            <a:endParaRPr lang="bg-BG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0" name="Picture 2" descr="C:\Users\User\Desktop\10313353_832983456731417_72446355222598142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299712" cy="30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1526168_786483591385338_63719904966079993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20039"/>
            <a:ext cx="4876800" cy="27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DSC0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4876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ser\Desktop\10345755_705281389509928_86874643928061916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267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3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артина 8" descr="SDC10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User\Desktop\P5050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P509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3149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P5090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800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P50501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4343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P508019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3810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17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Картина 7" descr="SDC107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42" name="Picture 2" descr="C:\Users\User\Desktop\10320539_672186966179757_7678823848732859203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233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10320574_672186906179763_9080468869904099492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DSC025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191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10268668_786546541379043_5695479580089307506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2400"/>
            <a:ext cx="4953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1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/>
          <a:lstStyle/>
          <a:p>
            <a:r>
              <a:rPr lang="bg-BG" dirty="0" smtClean="0">
                <a:ln>
                  <a:solidFill>
                    <a:sysClr val="windowText" lastClr="000000"/>
                  </a:solidFill>
                </a:ln>
                <a:solidFill>
                  <a:schemeClr val="bg2"/>
                </a:solidFill>
              </a:rPr>
              <a:t>Най-малкият участник в групата</a:t>
            </a:r>
            <a:endParaRPr lang="bg-BG" dirty="0">
              <a:ln>
                <a:solidFill>
                  <a:sysClr val="windowText" lastClr="000000"/>
                </a:solidFill>
              </a:ln>
              <a:solidFill>
                <a:schemeClr val="bg2"/>
              </a:solidFill>
            </a:endParaRPr>
          </a:p>
        </p:txBody>
      </p:sp>
      <p:pic>
        <p:nvPicPr>
          <p:cNvPr id="11267" name="Picture 3" descr="C:\Users\User\Desktop\DSC03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33400"/>
            <a:ext cx="4953000" cy="40629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DSC02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57600"/>
            <a:ext cx="5410200" cy="3200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Картина 8" descr="SDC11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24200"/>
            <a:ext cx="3810000" cy="3733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266" name="Picture 2" descr="C:\Users\User\Desktop\DSC027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343400" cy="3733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4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2000">
        <p:split orient="vert"/>
      </p:transition>
    </mc:Choice>
    <mc:Fallback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Картина 5" descr="10276974_304864156338816_830346318720320295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81000"/>
            <a:ext cx="8229600" cy="1143000"/>
          </a:xfrm>
        </p:spPr>
        <p:txBody>
          <a:bodyPr>
            <a:scene3d>
              <a:camera prst="isometricOffAxis1Right"/>
              <a:lightRig rig="threePt" dir="t"/>
            </a:scene3d>
          </a:bodyPr>
          <a:lstStyle/>
          <a:p>
            <a:r>
              <a:rPr lang="bg-BG" dirty="0" smtClean="0">
                <a:effectLst>
                  <a:reflection blurRad="6350" stA="55000" endA="300" endPos="45500" dir="5400000" sy="-100000" algn="bl" rotWithShape="0"/>
                </a:effectLst>
              </a:rPr>
              <a:t>Нашите учители</a:t>
            </a:r>
            <a:endParaRPr lang="bg-BG" dirty="0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3314" name="Picture 2" descr="C:\Users\User\Desktop\DSC03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57200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C:\Users\User\Desktop\DSC030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1" y="3009901"/>
            <a:ext cx="5130799" cy="3848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2518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2000">
        <p14:doors dir="vert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Palerm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4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3" descr="Palermo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4752"/>
            <a:ext cx="9144000" cy="31432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3" descr="full logo hrdc [Final] B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1" y="3118644"/>
            <a:ext cx="3163888" cy="104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DEF-flag-logoeac-LLP_BG-[Converted]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1171" y="3147762"/>
            <a:ext cx="2990850" cy="1071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Текстово поле 7"/>
          <p:cNvSpPr txBox="1"/>
          <p:nvPr/>
        </p:nvSpPr>
        <p:spPr>
          <a:xfrm rot="21162017">
            <a:off x="3255967" y="237688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край</a:t>
            </a:r>
            <a:endParaRPr lang="bg-BG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2000">
        <p14:prism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9218" name="Picture 2" descr="C:\Users\User\Desktop\DSC09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624"/>
            <a:ext cx="4887144" cy="38610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C:\Users\User\Desktop\DSC09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5184576" cy="38884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2566638" cy="2420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9395" y="73324"/>
            <a:ext cx="424847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 летището в Палермо-посрещане от Тереза</a:t>
            </a:r>
            <a:endParaRPr lang="en-US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78500260"/>
      </p:ext>
    </p:extLst>
  </p:cSld>
  <p:clrMapOvr>
    <a:masterClrMapping/>
  </p:clrMapOvr>
  <p:transition spd="slow" advClick="0" advTm="12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142</Words>
  <Application>Microsoft Office PowerPoint</Application>
  <PresentationFormat>On-screen Show (4:3)</PresentationFormat>
  <Paragraphs>40</Paragraphs>
  <Slides>87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Посрещане в училище - партньор</vt:lpstr>
      <vt:lpstr>Приветствие от ръководството на училището - партньор</vt:lpstr>
      <vt:lpstr>Приветствие от главния координатор на проекта и от италианския координатор</vt:lpstr>
      <vt:lpstr>Представяне на групите Представяне на българската група</vt:lpstr>
      <vt:lpstr>Представяне на френската група</vt:lpstr>
      <vt:lpstr>Представяне на румънската група</vt:lpstr>
      <vt:lpstr>PowerPoint Presentation</vt:lpstr>
      <vt:lpstr>PowerPoint Presentation</vt:lpstr>
      <vt:lpstr>PowerPoint Presentation</vt:lpstr>
      <vt:lpstr>Почерпка в училищния двор</vt:lpstr>
      <vt:lpstr>Дейности в училище – Европа срещу расизма</vt:lpstr>
      <vt:lpstr>PowerPoint Presentation</vt:lpstr>
      <vt:lpstr>Мондело</vt:lpstr>
      <vt:lpstr>PowerPoint Presentation</vt:lpstr>
      <vt:lpstr>PowerPoint Presentation</vt:lpstr>
      <vt:lpstr>PowerPoint Presentation</vt:lpstr>
      <vt:lpstr>PowerPoint Presentation</vt:lpstr>
      <vt:lpstr>Среща с консула на Мароко</vt:lpstr>
      <vt:lpstr>PowerPoint Presentation</vt:lpstr>
      <vt:lpstr>В джамията</vt:lpstr>
      <vt:lpstr>PowerPoint Presentation</vt:lpstr>
      <vt:lpstr>PowerPoint Presentation</vt:lpstr>
      <vt:lpstr>Кметството</vt:lpstr>
      <vt:lpstr>PowerPoint Presentation</vt:lpstr>
      <vt:lpstr>PowerPoint Presentation</vt:lpstr>
      <vt:lpstr>ерис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 католическата църква  “Св. Рита”</vt:lpstr>
      <vt:lpstr>Католическа църква</vt:lpstr>
      <vt:lpstr>Православна Румънска църква  </vt:lpstr>
      <vt:lpstr>Катедралата – Санта Мария </vt:lpstr>
      <vt:lpstr>Гръцката църква</vt:lpstr>
      <vt:lpstr>Индуски храм</vt:lpstr>
      <vt:lpstr>Музей на марионетките</vt:lpstr>
      <vt:lpstr>PowerPoint Presentation</vt:lpstr>
      <vt:lpstr>Театър на марионетките</vt:lpstr>
      <vt:lpstr>PowerPoint Presentation</vt:lpstr>
      <vt:lpstr>Дейности, посветени на 9 май – ден на Европа  </vt:lpstr>
      <vt:lpstr>PowerPoint Presentation</vt:lpstr>
      <vt:lpstr>PowerPoint Presentation</vt:lpstr>
      <vt:lpstr>PowerPoint Presentation</vt:lpstr>
      <vt:lpstr>PowerPoint Presentation</vt:lpstr>
      <vt:lpstr>Филхармонията на Палермо</vt:lpstr>
      <vt:lpstr>PowerPoint Presentation</vt:lpstr>
      <vt:lpstr>Румънци</vt:lpstr>
      <vt:lpstr>Огненият танц на Джузепе</vt:lpstr>
      <vt:lpstr>PowerPoint Presentation</vt:lpstr>
      <vt:lpstr>На път </vt:lpstr>
      <vt:lpstr>PowerPoint Presentation</vt:lpstr>
      <vt:lpstr>PowerPoint Presentation</vt:lpstr>
      <vt:lpstr>PowerPoint Presentation</vt:lpstr>
      <vt:lpstr>PowerPoint Presentation</vt:lpstr>
      <vt:lpstr>Международните екипи на проекта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Колоритната френска група</vt:lpstr>
      <vt:lpstr>Приятелства, които остават завинаги</vt:lpstr>
      <vt:lpstr>PowerPoint Presentation</vt:lpstr>
      <vt:lpstr>PowerPoint Presentation</vt:lpstr>
      <vt:lpstr>Най-малкият участник в групата</vt:lpstr>
      <vt:lpstr>Нашите учители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95</cp:revision>
  <dcterms:created xsi:type="dcterms:W3CDTF">2014-05-19T06:06:25Z</dcterms:created>
  <dcterms:modified xsi:type="dcterms:W3CDTF">2014-06-02T13:45:36Z</dcterms:modified>
</cp:coreProperties>
</file>